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507" r:id="rId2"/>
    <p:sldId id="651" r:id="rId3"/>
    <p:sldId id="671" r:id="rId4"/>
    <p:sldId id="6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DFF"/>
    <a:srgbClr val="000001"/>
    <a:srgbClr val="50FF24"/>
    <a:srgbClr val="858963"/>
    <a:srgbClr val="243489"/>
    <a:srgbClr val="8D0424"/>
    <a:srgbClr val="E82434"/>
    <a:srgbClr val="8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1594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2CCB2-5448-2343-82C6-DDF7F73583AF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D359D-CB5C-ED4C-AA88-868D7B63544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32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are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experiencing</a:t>
            </a:r>
            <a:r>
              <a:rPr lang="fr-FR" baseline="0" dirty="0" smtClean="0"/>
              <a:t> a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359D-CB5C-ED4C-AA88-868D7B63544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8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359D-CB5C-ED4C-AA88-868D7B63544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34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FAF1-728D-9641-93CF-2037C7AE6583}" type="datetimeFigureOut">
              <a:rPr lang="en-US" smtClean="0"/>
              <a:pPr/>
              <a:t>11/6/2018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2D3C-B766-FE48-B712-DEF16662B54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 and National Priorities of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Members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7308"/>
            <a:ext cx="6400800" cy="1752600"/>
          </a:xfrm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Bonnie C.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Carroll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Secretary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General,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CODATA</a:t>
            </a:r>
          </a:p>
          <a:p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Broome,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Treasurer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CODATA</a:t>
            </a:r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www.codata.org</a:t>
            </a:r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codatalogo-ungrouped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67" y="-1264"/>
            <a:ext cx="2321591" cy="18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6058" y="194436"/>
            <a:ext cx="6611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CODATA </a:t>
            </a:r>
            <a:r>
              <a:rPr lang="en-US" sz="1600" dirty="0" smtClean="0"/>
              <a:t>GA</a:t>
            </a:r>
            <a:endParaRPr lang="en-US" sz="1600" dirty="0" smtClean="0"/>
          </a:p>
        </p:txBody>
      </p:sp>
      <p:pic>
        <p:nvPicPr>
          <p:cNvPr id="6" name="Picture 5" descr="cc-b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085" y="6096000"/>
            <a:ext cx="2177915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datalogo-ungrouped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0"/>
            <a:ext cx="1392955" cy="10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1812" y="399389"/>
            <a:ext cx="76882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algn="ctr"/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</a:t>
            </a:r>
            <a:r>
              <a:rPr lang="fr-F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Committees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Unions:  </a:t>
            </a:r>
          </a:p>
          <a:p>
            <a:pPr algn="ctr"/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</a:t>
            </a:r>
            <a:r>
              <a:rPr lang="fr-F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Priorities</a:t>
            </a:r>
            <a:endParaRPr lang="fr-FR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Friday 4:30-5:30</a:t>
            </a:r>
            <a:endParaRPr lang="fr-F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6819" y="2604828"/>
            <a:ext cx="566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Objectives of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Presentation of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Additional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Prioritization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2" y="33415"/>
            <a:ext cx="7890387" cy="320546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National Committees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88" y="619285"/>
            <a:ext cx="8509819" cy="650404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Reproducibility and Integrity in Science – Data as a building block</a:t>
            </a:r>
          </a:p>
          <a:p>
            <a:r>
              <a:rPr lang="en-US" dirty="0"/>
              <a:t>Metrics for impacts of data management, data infrastructures and open </a:t>
            </a:r>
            <a:r>
              <a:rPr lang="en-US" dirty="0" smtClean="0"/>
              <a:t>data</a:t>
            </a:r>
          </a:p>
          <a:p>
            <a:r>
              <a:rPr lang="en-US" dirty="0"/>
              <a:t> Improving the Quality of Research Data and Information across the whole research life </a:t>
            </a:r>
            <a:r>
              <a:rPr lang="en-US" dirty="0" smtClean="0"/>
              <a:t>cycle </a:t>
            </a:r>
          </a:p>
          <a:p>
            <a:r>
              <a:rPr lang="en-US" dirty="0" smtClean="0"/>
              <a:t>Challenges of management of raw data (an expanding universe)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Aligning incentives for openness</a:t>
            </a:r>
          </a:p>
          <a:p>
            <a:pPr lvl="1"/>
            <a:r>
              <a:rPr lang="en-US" dirty="0" smtClean="0"/>
              <a:t>Scientific Credit and Reward</a:t>
            </a:r>
          </a:p>
          <a:p>
            <a:pPr lvl="1"/>
            <a:r>
              <a:rPr lang="en-US" dirty="0" smtClean="0"/>
              <a:t>Researcher and Research Evaluation</a:t>
            </a:r>
          </a:p>
          <a:p>
            <a:pPr lvl="1"/>
            <a:r>
              <a:rPr lang="en-US" dirty="0" smtClean="0"/>
              <a:t>Incentives for </a:t>
            </a:r>
            <a:r>
              <a:rPr lang="en-US" i="1" dirty="0" smtClean="0"/>
              <a:t>responsible data management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Principles for credit on data management, consider the life cycle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Impacts </a:t>
            </a:r>
            <a:r>
              <a:rPr lang="en-US" dirty="0"/>
              <a:t>of Data Citation – a multi-national </a:t>
            </a:r>
            <a:r>
              <a:rPr lang="en-US" dirty="0" smtClean="0"/>
              <a:t>survey.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Expanding a data integration </a:t>
            </a:r>
            <a:r>
              <a:rPr lang="en-US" dirty="0" smtClean="0"/>
              <a:t>framework</a:t>
            </a:r>
            <a:endParaRPr lang="en-US" dirty="0"/>
          </a:p>
          <a:p>
            <a:pPr lvl="1"/>
            <a:r>
              <a:rPr lang="en-US" dirty="0"/>
              <a:t>Focus for materials design and process </a:t>
            </a:r>
            <a:r>
              <a:rPr lang="en-US" dirty="0" smtClean="0"/>
              <a:t>design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Cross over issues for Data Science Journal</a:t>
            </a:r>
          </a:p>
          <a:p>
            <a:r>
              <a:rPr lang="en-US" dirty="0" smtClean="0"/>
              <a:t>Long term storage and preservation in a FAIR context (issues of selection of content for preservation and funding for  preservation, etc.)</a:t>
            </a:r>
          </a:p>
          <a:p>
            <a:r>
              <a:rPr lang="en-US" dirty="0" smtClean="0"/>
              <a:t>Assessing </a:t>
            </a:r>
            <a:r>
              <a:rPr lang="en-US" dirty="0"/>
              <a:t>and development of trustworthy data </a:t>
            </a:r>
            <a:r>
              <a:rPr lang="en-US" dirty="0" smtClean="0"/>
              <a:t>repositories</a:t>
            </a:r>
          </a:p>
          <a:p>
            <a:r>
              <a:rPr lang="en-US" dirty="0"/>
              <a:t> Increasing the discoverability of information in the era of Open Access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Roles/involvement of the Social Sciences</a:t>
            </a:r>
          </a:p>
          <a:p>
            <a:pPr lvl="1"/>
            <a:r>
              <a:rPr lang="en-US" dirty="0" smtClean="0"/>
              <a:t>Ethical access and use of opinion and other social science data</a:t>
            </a:r>
          </a:p>
          <a:p>
            <a:pPr lvl="1"/>
            <a:r>
              <a:rPr lang="en-US" dirty="0" smtClean="0"/>
              <a:t>Not so big data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Justice (input from GA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social aspects of agreements (standards, vocabularies)</a:t>
            </a:r>
          </a:p>
          <a:p>
            <a:r>
              <a:rPr lang="en-US" dirty="0"/>
              <a:t>Addressing and involving the next generation </a:t>
            </a:r>
          </a:p>
          <a:p>
            <a:pPr lvl="1"/>
            <a:r>
              <a:rPr lang="en-US" dirty="0"/>
              <a:t>Digital native science &amp; </a:t>
            </a:r>
            <a:r>
              <a:rPr lang="en-US" dirty="0" smtClean="0"/>
              <a:t>technology</a:t>
            </a:r>
          </a:p>
          <a:p>
            <a:r>
              <a:rPr lang="en-US" dirty="0" smtClean="0"/>
              <a:t>Impacting the larger scientific community (penetrating the end scientists)</a:t>
            </a:r>
          </a:p>
          <a:p>
            <a:r>
              <a:rPr lang="en-US" dirty="0" smtClean="0"/>
              <a:t>Capacity building for data science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Challenges in national policy coordination for data management and particularly Open Science</a:t>
            </a:r>
          </a:p>
          <a:p>
            <a:r>
              <a:rPr lang="en-US" dirty="0" smtClean="0"/>
              <a:t>Challenges </a:t>
            </a:r>
            <a:r>
              <a:rPr lang="en-US" dirty="0"/>
              <a:t>in Operational Risk Management, especially concerning Sendai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Sustainable Development Goals (input from GA)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odatalogo-ungrouped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876721" y="619285"/>
            <a:ext cx="903486" cy="7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2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State of the Nation reports/reporting framework (Research data management and preservation) – toward a multi-national report)</a:t>
            </a:r>
          </a:p>
          <a:p>
            <a:r>
              <a:rPr lang="en-US" dirty="0"/>
              <a:t>Organizational ecosystem understanding; relationship among data oriented organizations.</a:t>
            </a:r>
          </a:p>
          <a:p>
            <a:endParaRPr lang="en-US" dirty="0" smtClean="0"/>
          </a:p>
          <a:p>
            <a:r>
              <a:rPr lang="en-US" dirty="0" smtClean="0"/>
              <a:t>Funding for NCs and National Activities</a:t>
            </a:r>
          </a:p>
          <a:p>
            <a:pPr lvl="1"/>
            <a:r>
              <a:rPr lang="en-US" dirty="0" smtClean="0"/>
              <a:t>Community building</a:t>
            </a:r>
          </a:p>
          <a:p>
            <a:r>
              <a:rPr lang="en-US" dirty="0" smtClean="0"/>
              <a:t>Increasing regional activities and presence</a:t>
            </a:r>
          </a:p>
          <a:p>
            <a:r>
              <a:rPr lang="en-US" dirty="0" smtClean="0"/>
              <a:t>Membership development</a:t>
            </a:r>
          </a:p>
          <a:p>
            <a:r>
              <a:rPr lang="en-US" dirty="0" smtClean="0"/>
              <a:t>Expanding the involvement of National Committees</a:t>
            </a:r>
          </a:p>
          <a:p>
            <a:r>
              <a:rPr lang="en-US" dirty="0" smtClean="0"/>
              <a:t>Publicizing CODATA Accomplishments (on web site, </a:t>
            </a:r>
            <a:r>
              <a:rPr lang="en-US" dirty="0" err="1" smtClean="0"/>
              <a:t>etc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0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DATA Presentation Template-v01-13-08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80"/>
      </a:hlink>
      <a:folHlink>
        <a:srgbClr val="0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CODATA Presentation Template-v01-13-08.potx</Template>
  <TotalTime>38651</TotalTime>
  <Words>135</Words>
  <Application>Microsoft Office PowerPoint</Application>
  <PresentationFormat>On-screen Show (4:3)</PresentationFormat>
  <Paragraphs>62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CODATA Presentation Template-v01-13-08</vt:lpstr>
      <vt:lpstr>Activities and National Priorities of National Members</vt:lpstr>
      <vt:lpstr>PowerPoint Presentation</vt:lpstr>
      <vt:lpstr>National Committees</vt:lpstr>
      <vt:lpstr>Administrative Topics</vt:lpstr>
    </vt:vector>
  </TitlesOfParts>
  <Company>University of Hull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Simon Hodson</dc:creator>
  <cp:lastModifiedBy>Bonnie Carroll</cp:lastModifiedBy>
  <cp:revision>1203</cp:revision>
  <dcterms:created xsi:type="dcterms:W3CDTF">2016-12-04T15:56:54Z</dcterms:created>
  <dcterms:modified xsi:type="dcterms:W3CDTF">2018-11-09T11:18:34Z</dcterms:modified>
</cp:coreProperties>
</file>